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69" r:id="rId4"/>
    <p:sldId id="260" r:id="rId5"/>
    <p:sldId id="267" r:id="rId6"/>
    <p:sldId id="262" r:id="rId7"/>
    <p:sldId id="263" r:id="rId8"/>
    <p:sldId id="277" r:id="rId9"/>
    <p:sldId id="265" r:id="rId10"/>
    <p:sldId id="272" r:id="rId11"/>
    <p:sldId id="270" r:id="rId12"/>
    <p:sldId id="271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6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laystationblogeurope/10796729655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vybhavm17@gmail.co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isatwikgodena@gmail.com" TargetMode="External"/><Relationship Id="rId5" Type="http://schemas.openxmlformats.org/officeDocument/2006/relationships/hyperlink" Target="mailto:hrishinathp@gmail.com" TargetMode="External"/><Relationship Id="rId4" Type="http://schemas.openxmlformats.org/officeDocument/2006/relationships/hyperlink" Target="mailto:staticsam01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freepngimg.com/png/76121-united-banknote-money-photography-dollar-cash-handheld" TargetMode="External"/><Relationship Id="rId7" Type="http://schemas.openxmlformats.org/officeDocument/2006/relationships/hyperlink" Target="https://www.creativecertificates.com/gift-voucher-templat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hyperlink" Target="https://factly.in/explainer-what-changed-for-card-transactions/" TargetMode="External"/><Relationship Id="rId4" Type="http://schemas.openxmlformats.org/officeDocument/2006/relationships/image" Target="../media/image25.jpg"/><Relationship Id="rId9" Type="http://schemas.openxmlformats.org/officeDocument/2006/relationships/hyperlink" Target="https://freepngimg.com/png/13625-paypal-logo-transparent-p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Picture 7" descr="badge shape with mountains and tre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333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895330"/>
            <a:ext cx="4809839" cy="573515"/>
          </a:xfrm>
        </p:spPr>
        <p:txBody>
          <a:bodyPr/>
          <a:lstStyle/>
          <a:p>
            <a:r>
              <a:rPr lang="en-US" dirty="0"/>
              <a:t>Tick Tock Taxies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0305" y="4938614"/>
            <a:ext cx="3249643" cy="379110"/>
          </a:xfrm>
        </p:spPr>
        <p:txBody>
          <a:bodyPr/>
          <a:lstStyle/>
          <a:p>
            <a:r>
              <a:rPr lang="en-US" dirty="0"/>
              <a:t>Excellence And Beyond</a:t>
            </a:r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1D43D19-129E-4E7E-B9E9-1D82949D4F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0065" r="10065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1B8274-0F19-411B-B9BB-CAF2E911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 Designs at startup</a:t>
            </a:r>
          </a:p>
        </p:txBody>
      </p:sp>
    </p:spTree>
    <p:extLst>
      <p:ext uri="{BB962C8B-B14F-4D97-AF65-F5344CB8AC3E}">
        <p14:creationId xmlns:p14="http://schemas.microsoft.com/office/powerpoint/2010/main" val="321377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ED083BF-1194-4AB5-BB7F-DDD9A0ED3D9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0088" r="22138" b="-2"/>
          <a:stretch/>
        </p:blipFill>
        <p:spPr>
          <a:xfrm>
            <a:off x="984154" y="1120228"/>
            <a:ext cx="3992160" cy="2842172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8F5055-BD74-4DDE-A36E-A5E5EB4F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anchor="t">
            <a:normAutofit/>
          </a:bodyPr>
          <a:lstStyle/>
          <a:p>
            <a:r>
              <a:rPr lang="en-US" dirty="0"/>
              <a:t>Made the Entire Website only with HTML, CSS and Java Script.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24B1CE-BCEB-47A5-92F2-4DC14437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83" y="0"/>
            <a:ext cx="6436689" cy="3098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E65D92-0A8A-49D4-97B5-3E81C6FA4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684" y="3759030"/>
            <a:ext cx="6436689" cy="30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4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D4C60-818E-4304-BFF1-979B0DE47A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5050F4-5B17-45B2-BBAB-F0A4E103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view and read more about our services.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44B70-B50D-4E10-91DB-42D219A15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3" y="1258393"/>
            <a:ext cx="4664641" cy="2565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2CB10-3811-47AA-BB68-AF1E6568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31" y="4185977"/>
            <a:ext cx="6191270" cy="2672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E27556-6DBC-4DFD-8C08-D30A0F7CB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30" y="0"/>
            <a:ext cx="6191270" cy="27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6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0D0E12DF-A0BE-40E2-AC4D-558FC0A8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/>
          <a:lstStyle/>
          <a:p>
            <a:r>
              <a:rPr lang="en-US" dirty="0"/>
              <a:t>You can call us through the given phone number</a:t>
            </a:r>
            <a:br>
              <a:rPr lang="en-US" dirty="0"/>
            </a:br>
            <a:r>
              <a:rPr lang="en-US" dirty="0"/>
              <a:t>(Dear Judges, kindly note this is a fake number just taken as an example)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40A2D-B188-4A25-B167-86D7928AD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02218"/>
            <a:ext cx="6364193" cy="38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DE589B-4B94-4212-8C35-E39FEE25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Accept reviews from our Customers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5AE0B-B23F-491C-A6B3-6857EF35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1" y="1304372"/>
            <a:ext cx="5838092" cy="35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0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C42A0E0-88DA-4B13-AAE2-C980B983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680"/>
            <a:ext cx="12192000" cy="5882640"/>
          </a:xfrm>
          <a:prstGeom prst="rect">
            <a:avLst/>
          </a:prstGeom>
          <a:noFill/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D0B0616-FA52-48FB-B04A-BF9469E12E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79673" y="5991210"/>
            <a:ext cx="4065531" cy="37911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Dear Judges, do note that this is also used  only as a reference location for the competition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DB0F7BF-F54C-4FB2-9AB8-DDCCEBB0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90" y="3886018"/>
            <a:ext cx="7719293" cy="57351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Share Our Office location to our customers</a:t>
            </a:r>
          </a:p>
        </p:txBody>
      </p:sp>
    </p:spTree>
    <p:extLst>
      <p:ext uri="{BB962C8B-B14F-4D97-AF65-F5344CB8AC3E}">
        <p14:creationId xmlns:p14="http://schemas.microsoft.com/office/powerpoint/2010/main" val="807425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A7A9CF-3874-4063-A32E-FB0B65DC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300">
                <a:solidFill>
                  <a:schemeClr val="bg1"/>
                </a:solidFill>
                <a:ea typeface="+mj-ea"/>
                <a:cs typeface="+mj-cs"/>
              </a:rPr>
              <a:t>Link will be sent shortly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F55D-0F99-4F45-9753-1DDA540FC3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9713" y="4716472"/>
            <a:ext cx="3494088" cy="101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l"/>
            <a:r>
              <a:rPr lang="en-US">
                <a:solidFill>
                  <a:schemeClr val="bg1"/>
                </a:solidFill>
              </a:rPr>
              <a:t>Check our Website right away</a:t>
            </a:r>
          </a:p>
        </p:txBody>
      </p:sp>
      <p:pic>
        <p:nvPicPr>
          <p:cNvPr id="6" name="Picture Placeholder 5" descr="A picture containing text, clipart, doll&#10;&#10;Description automatically generated">
            <a:extLst>
              <a:ext uri="{FF2B5EF4-FFF2-40B4-BE49-F238E27FC236}">
                <a16:creationId xmlns:a16="http://schemas.microsoft.com/office/drawing/2014/main" id="{9C125A5F-B475-421D-93EA-DFDC4EA663C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61" r="5354" b="1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F0FF81-5745-4146-AA1B-0021C5002175}"/>
              </a:ext>
            </a:extLst>
          </p:cNvPr>
          <p:cNvSpPr txBox="1"/>
          <p:nvPr/>
        </p:nvSpPr>
        <p:spPr>
          <a:xfrm>
            <a:off x="9819236" y="6657945"/>
            <a:ext cx="237276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playstationblogeurope/10796729655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4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the tress from below up to the sky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99" y="2966697"/>
            <a:ext cx="2722422" cy="591127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CCB45-13B6-4B32-B083-7DA78CF6CE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069" y="3077822"/>
            <a:ext cx="1039006" cy="368878"/>
          </a:xfrm>
        </p:spPr>
        <p:txBody>
          <a:bodyPr/>
          <a:lstStyle/>
          <a:p>
            <a:r>
              <a:rPr lang="en-US" dirty="0"/>
              <a:t>car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4899C-96E1-44A2-BF7E-F9C86F3C1D63}"/>
              </a:ext>
            </a:extLst>
          </p:cNvPr>
          <p:cNvSpPr txBox="1"/>
          <p:nvPr/>
        </p:nvSpPr>
        <p:spPr>
          <a:xfrm>
            <a:off x="4305069" y="512618"/>
            <a:ext cx="42431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Topic:- Transportation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Problem Focused on:-  Lack of Public transport using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sustainable energy</a:t>
            </a:r>
          </a:p>
          <a:p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Main feature of the project:- Use of Electrical vehicles, Solar charging and safety on the cars. Use of Bio-Gas in cars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82895-0AD0-43D0-9FEA-9251E3930EC4}"/>
              </a:ext>
            </a:extLst>
          </p:cNvPr>
          <p:cNvSpPr txBox="1"/>
          <p:nvPr/>
        </p:nvSpPr>
        <p:spPr>
          <a:xfrm>
            <a:off x="364677" y="2082985"/>
            <a:ext cx="37339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Team Members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Vybhav</a:t>
            </a:r>
            <a:r>
              <a:rPr lang="en-US" dirty="0">
                <a:solidFill>
                  <a:schemeClr val="bg1"/>
                </a:solidFill>
              </a:rPr>
              <a:t> Manoj Kumar</a:t>
            </a:r>
          </a:p>
          <a:p>
            <a:r>
              <a:rPr lang="en-US" dirty="0">
                <a:solidFill>
                  <a:srgbClr val="00B0F0"/>
                </a:solidFill>
                <a:hlinkClick r:id="rId3"/>
              </a:rPr>
              <a:t>vybhavm17@gmail.com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Phone:-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Sam Abdul </a:t>
            </a:r>
            <a:r>
              <a:rPr lang="en-US" dirty="0" err="1">
                <a:solidFill>
                  <a:schemeClr val="bg1"/>
                </a:solidFill>
              </a:rPr>
              <a:t>Latheef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  <a:hlinkClick r:id="rId4"/>
              </a:rPr>
              <a:t>staticsam01@gmail.com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+971 50 828 2440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7D1FF-3390-442D-83C5-9E208353B6CE}"/>
              </a:ext>
            </a:extLst>
          </p:cNvPr>
          <p:cNvSpPr txBox="1"/>
          <p:nvPr/>
        </p:nvSpPr>
        <p:spPr>
          <a:xfrm>
            <a:off x="8548255" y="2082985"/>
            <a:ext cx="3075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Team Members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Hrishinath</a:t>
            </a:r>
            <a:r>
              <a:rPr lang="en-US" dirty="0">
                <a:solidFill>
                  <a:schemeClr val="bg1"/>
                </a:solidFill>
              </a:rPr>
              <a:t> Manoj Pillai</a:t>
            </a: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hrishinathp@gmail.com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Phone:-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Sai Satwik Godena</a:t>
            </a: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saisatwikgodena@gmail.com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+971 55 244 6970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F008C-29C3-4948-BE4A-E9BEE931F223}"/>
              </a:ext>
            </a:extLst>
          </p:cNvPr>
          <p:cNvSpPr txBox="1"/>
          <p:nvPr/>
        </p:nvSpPr>
        <p:spPr>
          <a:xfrm>
            <a:off x="3643745" y="4765964"/>
            <a:ext cx="49045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Team name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sz="4000" cap="all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Debug Entity</a:t>
            </a:r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to almost any where and any time.</a:t>
            </a:r>
            <a:br>
              <a:rPr lang="en-US" dirty="0"/>
            </a:br>
            <a:r>
              <a:rPr lang="en-US" dirty="0"/>
              <a:t>Book now!</a:t>
            </a:r>
          </a:p>
        </p:txBody>
      </p:sp>
      <p:pic>
        <p:nvPicPr>
          <p:cNvPr id="9" name="Picture Placeholder 8" descr="a rowboat on water in front of a mountain">
            <a:extLst>
              <a:ext uri="{FF2B5EF4-FFF2-40B4-BE49-F238E27FC236}">
                <a16:creationId xmlns:a16="http://schemas.microsoft.com/office/drawing/2014/main" id="{9F9463E4-044F-4D94-BD3F-46B49D21336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3195" t="7202" r="4786" b="14962"/>
          <a:stretch/>
        </p:blipFill>
        <p:spPr>
          <a:xfrm>
            <a:off x="984154" y="1120228"/>
            <a:ext cx="3992160" cy="2842172"/>
          </a:xfrm>
        </p:spPr>
      </p:pic>
      <p:pic>
        <p:nvPicPr>
          <p:cNvPr id="14" name="Picture Placeholder 13" descr="a tent on the side of a river across from the mountains">
            <a:extLst>
              <a:ext uri="{FF2B5EF4-FFF2-40B4-BE49-F238E27FC236}">
                <a16:creationId xmlns:a16="http://schemas.microsoft.com/office/drawing/2014/main" id="{88C40962-8129-411A-AC80-45ED1809FBB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9907" r="19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051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/>
          <a:lstStyle/>
          <a:p>
            <a:r>
              <a:rPr lang="en-US" b="1" i="0" cap="all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TRAVEL IN LUXURY AND STYLE </a:t>
            </a:r>
            <a:br>
              <a:rPr lang="en-US" b="1" i="0" cap="all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</a:br>
            <a:endParaRPr lang="en-US" dirty="0"/>
          </a:p>
        </p:txBody>
      </p:sp>
      <p:pic>
        <p:nvPicPr>
          <p:cNvPr id="4" name="Picture Placeholder 3" descr="A red sports car&#10;&#10;Description automatically generated">
            <a:extLst>
              <a:ext uri="{FF2B5EF4-FFF2-40B4-BE49-F238E27FC236}">
                <a16:creationId xmlns:a16="http://schemas.microsoft.com/office/drawing/2014/main" id="{F6C7EB38-C43A-4D8C-B948-E5EB0AFC139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045" r="220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/>
          <a:lstStyle/>
          <a:p>
            <a:r>
              <a:rPr lang="en-US" dirty="0"/>
              <a:t>Make your Journey the best with Tick Tock Taxis</a:t>
            </a:r>
          </a:p>
        </p:txBody>
      </p:sp>
      <p:pic>
        <p:nvPicPr>
          <p:cNvPr id="9" name="Picture Placeholder 8" descr="a van driving down a muddy road towards a mountain">
            <a:extLst>
              <a:ext uri="{FF2B5EF4-FFF2-40B4-BE49-F238E27FC236}">
                <a16:creationId xmlns:a16="http://schemas.microsoft.com/office/drawing/2014/main" id="{399D0BDA-E0CF-4569-B259-B0E26546E4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1464" t="133" r="13996" b="-133"/>
          <a:stretch/>
        </p:blipFill>
        <p:spPr>
          <a:xfrm>
            <a:off x="771525" y="947738"/>
            <a:ext cx="2927350" cy="3578225"/>
          </a:xfrm>
        </p:spPr>
      </p:pic>
      <p:pic>
        <p:nvPicPr>
          <p:cNvPr id="12" name="Picture Placeholder 11" descr="people hanging out of a van in front of mountains">
            <a:extLst>
              <a:ext uri="{FF2B5EF4-FFF2-40B4-BE49-F238E27FC236}">
                <a16:creationId xmlns:a16="http://schemas.microsoft.com/office/drawing/2014/main" id="{C2F03693-5054-450C-9164-D8DBD97178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764" t="133" r="51134" b="-133"/>
          <a:stretch/>
        </p:blipFill>
        <p:spPr>
          <a:xfrm>
            <a:off x="4632325" y="947738"/>
            <a:ext cx="2927350" cy="3578225"/>
          </a:xfrm>
        </p:spPr>
      </p:pic>
      <p:pic>
        <p:nvPicPr>
          <p:cNvPr id="17" name="Picture Placeholder 16" descr="a person standing on a peak in front of a mountain">
            <a:extLst>
              <a:ext uri="{FF2B5EF4-FFF2-40B4-BE49-F238E27FC236}">
                <a16:creationId xmlns:a16="http://schemas.microsoft.com/office/drawing/2014/main" id="{0FFCF62A-4159-43B7-B987-7272056695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4966" t="-133" r="10414" b="133"/>
          <a:stretch/>
        </p:blipFill>
        <p:spPr>
          <a:xfrm>
            <a:off x="8493125" y="942975"/>
            <a:ext cx="2927350" cy="3578225"/>
          </a:xfrm>
        </p:spPr>
      </p:pic>
    </p:spTree>
    <p:extLst>
      <p:ext uri="{BB962C8B-B14F-4D97-AF65-F5344CB8AC3E}">
        <p14:creationId xmlns:p14="http://schemas.microsoft.com/office/powerpoint/2010/main" val="290392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6F1D9-0535-474D-81AA-B405ACC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85C146-6D57-48BD-AAFF-E5EFBD3E9D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0291" y="743985"/>
            <a:ext cx="1039006" cy="368878"/>
          </a:xfrm>
        </p:spPr>
        <p:txBody>
          <a:bodyPr/>
          <a:lstStyle/>
          <a:p>
            <a:r>
              <a:rPr lang="en-US" dirty="0"/>
              <a:t>hit the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6EE16D-4920-4610-B17F-E27C0CC7B4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Call Us Right Now!</a:t>
            </a:r>
          </a:p>
        </p:txBody>
      </p:sp>
      <p:pic>
        <p:nvPicPr>
          <p:cNvPr id="20" name="Picture Placeholder 19" descr="An old barn in a field with a mountain in the background">
            <a:extLst>
              <a:ext uri="{FF2B5EF4-FFF2-40B4-BE49-F238E27FC236}">
                <a16:creationId xmlns:a16="http://schemas.microsoft.com/office/drawing/2014/main" id="{50777721-11FA-40BB-94D0-6CF050A129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716" r="16716"/>
          <a:stretch/>
        </p:blipFill>
        <p:spPr/>
      </p:pic>
      <p:pic>
        <p:nvPicPr>
          <p:cNvPr id="26" name="Picture Placeholder 25" descr="a group of people in a field watching the sunset over the mountains">
            <a:extLst>
              <a:ext uri="{FF2B5EF4-FFF2-40B4-BE49-F238E27FC236}">
                <a16:creationId xmlns:a16="http://schemas.microsoft.com/office/drawing/2014/main" id="{81920542-DE7F-4584-9D6A-6101EE79A3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6441" r="16441"/>
          <a:stretch/>
        </p:blipFill>
        <p:spPr/>
      </p:pic>
      <p:pic>
        <p:nvPicPr>
          <p:cNvPr id="9" name="Picture Placeholder 8" descr="Map&#10;&#10;Description automatically generated">
            <a:extLst>
              <a:ext uri="{FF2B5EF4-FFF2-40B4-BE49-F238E27FC236}">
                <a16:creationId xmlns:a16="http://schemas.microsoft.com/office/drawing/2014/main" id="{EC6DDF1E-7283-4900-9D61-1B0F96212E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8555" r="8555"/>
          <a:stretch>
            <a:fillRect/>
          </a:stretch>
        </p:blipFill>
        <p:spPr>
          <a:xfrm>
            <a:off x="9230469" y="3699572"/>
            <a:ext cx="2120872" cy="2120962"/>
          </a:xfrm>
        </p:spPr>
      </p:pic>
      <p:pic>
        <p:nvPicPr>
          <p:cNvPr id="25" name="Picture Placeholder 24" descr="A picture containing person, bowed instrument&#10;&#10;Description automatically generated">
            <a:extLst>
              <a:ext uri="{FF2B5EF4-FFF2-40B4-BE49-F238E27FC236}">
                <a16:creationId xmlns:a16="http://schemas.microsoft.com/office/drawing/2014/main" id="{1E3E6A3A-594B-4B82-A12F-1EADFEA72E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8687" r="8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572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3BBEA8E6-65FB-4BE9-BA5A-B4685D77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37925" cy="930275"/>
          </a:xfrm>
        </p:spPr>
        <p:txBody>
          <a:bodyPr/>
          <a:lstStyle/>
          <a:p>
            <a:r>
              <a:rPr lang="en-US" dirty="0"/>
              <a:t>Slide title 7</a:t>
            </a:r>
          </a:p>
        </p:txBody>
      </p:sp>
      <p:pic>
        <p:nvPicPr>
          <p:cNvPr id="17" name="Picture Placeholder 16" descr="a view of the mountains through the underpass of a rock bridge">
            <a:extLst>
              <a:ext uri="{FF2B5EF4-FFF2-40B4-BE49-F238E27FC236}">
                <a16:creationId xmlns:a16="http://schemas.microsoft.com/office/drawing/2014/main" id="{CC56B92F-5726-4EE6-BF13-0795A8E601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4119" r="14119"/>
          <a:stretch/>
        </p:blipFill>
        <p:spPr/>
      </p:pic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9DD9689-E9BA-440D-A6CD-609CF18605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4413" r="34413"/>
          <a:stretch>
            <a:fillRect/>
          </a:stretch>
        </p:blipFill>
        <p:spPr/>
      </p:pic>
      <p:pic>
        <p:nvPicPr>
          <p:cNvPr id="7" name="Picture Placeholder 6" descr="A picture containing nature, mountain&#10;&#10;Description automatically generated">
            <a:extLst>
              <a:ext uri="{FF2B5EF4-FFF2-40B4-BE49-F238E27FC236}">
                <a16:creationId xmlns:a16="http://schemas.microsoft.com/office/drawing/2014/main" id="{245CC3B6-12FC-42C9-BC1A-FB90DC870B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26865" r="26865"/>
          <a:stretch>
            <a:fillRect/>
          </a:stretch>
        </p:blipFill>
        <p:spPr/>
      </p:pic>
      <p:pic>
        <p:nvPicPr>
          <p:cNvPr id="9" name="Picture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43FCC3BC-9837-466A-AABD-0106B61355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36086" r="36086"/>
          <a:stretch>
            <a:fillRect/>
          </a:stretch>
        </p:blipFill>
        <p:spPr/>
      </p:pic>
      <p:pic>
        <p:nvPicPr>
          <p:cNvPr id="16" name="Picture Placeholder 15" descr="A white sports car&#10;&#10;Description automatically generated with low confidence">
            <a:extLst>
              <a:ext uri="{FF2B5EF4-FFF2-40B4-BE49-F238E27FC236}">
                <a16:creationId xmlns:a16="http://schemas.microsoft.com/office/drawing/2014/main" id="{371DD86A-C0EC-47A6-AB54-32348B5678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l="5767" r="5767"/>
          <a:stretch>
            <a:fillRect/>
          </a:stretch>
        </p:blipFill>
        <p:spPr/>
      </p:pic>
      <p:pic>
        <p:nvPicPr>
          <p:cNvPr id="19" name="Picture Placeholder 18" descr="A person in a red car&#10;&#10;Description automatically generated with low confidence">
            <a:extLst>
              <a:ext uri="{FF2B5EF4-FFF2-40B4-BE49-F238E27FC236}">
                <a16:creationId xmlns:a16="http://schemas.microsoft.com/office/drawing/2014/main" id="{D1F6A6A4-46FC-4DB5-8488-A27809002A1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17510" r="17510"/>
          <a:stretch>
            <a:fillRect/>
          </a:stretch>
        </p:blipFill>
        <p:spPr/>
      </p:pic>
      <p:pic>
        <p:nvPicPr>
          <p:cNvPr id="21" name="Picture Placeholder 20" descr="A picture containing dark, car&#10;&#10;Description automatically generated">
            <a:extLst>
              <a:ext uri="{FF2B5EF4-FFF2-40B4-BE49-F238E27FC236}">
                <a16:creationId xmlns:a16="http://schemas.microsoft.com/office/drawing/2014/main" id="{E03D3CBD-3CBB-4FC9-B1EB-FCFB221336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l="8764" r="8764"/>
          <a:stretch>
            <a:fillRect/>
          </a:stretch>
        </p:blipFill>
        <p:spPr/>
      </p:pic>
      <p:pic>
        <p:nvPicPr>
          <p:cNvPr id="23" name="Picture Placeholder 22" descr="A picture containing sky, outdoor, building, tall&#10;&#10;Description automatically generated">
            <a:extLst>
              <a:ext uri="{FF2B5EF4-FFF2-40B4-BE49-F238E27FC236}">
                <a16:creationId xmlns:a16="http://schemas.microsoft.com/office/drawing/2014/main" id="{F0D5E2AA-885B-4307-80B7-48E6E75B587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t="7652" b="76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48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F93E144-0CCC-4691-9C3B-5A997B4DE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3188" y="743985"/>
            <a:ext cx="1421525" cy="368878"/>
          </a:xfrm>
        </p:spPr>
        <p:txBody>
          <a:bodyPr/>
          <a:lstStyle/>
          <a:p>
            <a:r>
              <a:rPr lang="en-US" dirty="0"/>
              <a:t>Method of</a:t>
            </a:r>
          </a:p>
        </p:txBody>
      </p:sp>
      <p:pic>
        <p:nvPicPr>
          <p:cNvPr id="19" name="Picture Placeholder 18" descr="A picture containing text, person, hand&#10;&#10;Description automatically generated">
            <a:extLst>
              <a:ext uri="{FF2B5EF4-FFF2-40B4-BE49-F238E27FC236}">
                <a16:creationId xmlns:a16="http://schemas.microsoft.com/office/drawing/2014/main" id="{06E5727C-3C03-4A7A-90A1-330979F716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229" r="13229"/>
          <a:stretch>
            <a:fillRect/>
          </a:stretch>
        </p:blipFill>
        <p:spPr/>
      </p:pic>
      <p:pic>
        <p:nvPicPr>
          <p:cNvPr id="22" name="Picture Placeholder 21" descr="A person holding a cell phone&#10;&#10;Description automatically generated with low confidence">
            <a:extLst>
              <a:ext uri="{FF2B5EF4-FFF2-40B4-BE49-F238E27FC236}">
                <a16:creationId xmlns:a16="http://schemas.microsoft.com/office/drawing/2014/main" id="{2A7F7B8A-D450-4D07-9F61-1233B4D955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235" r="21235"/>
          <a:stretch>
            <a:fillRect/>
          </a:stretch>
        </p:blipFill>
        <p:spPr/>
      </p:pic>
      <p:pic>
        <p:nvPicPr>
          <p:cNvPr id="25" name="Picture Placeholder 2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83E0B1E-7E49-44F2-B4AD-E37DDAD80C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DBC1656-9DD7-4563-ABA9-D6592AEFCA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All of the below methods are acceptable for payment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34E9E8A-942B-4B32-B92B-396C1249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97" y="646236"/>
            <a:ext cx="2937352" cy="592890"/>
          </a:xfrm>
        </p:spPr>
        <p:txBody>
          <a:bodyPr/>
          <a:lstStyle/>
          <a:p>
            <a:r>
              <a:rPr lang="en-US" dirty="0"/>
              <a:t>Payment</a:t>
            </a:r>
          </a:p>
        </p:txBody>
      </p:sp>
      <p:pic>
        <p:nvPicPr>
          <p:cNvPr id="38" name="Picture Placeholder 37" descr="Logo&#10;&#10;Description automatically generated">
            <a:extLst>
              <a:ext uri="{FF2B5EF4-FFF2-40B4-BE49-F238E27FC236}">
                <a16:creationId xmlns:a16="http://schemas.microsoft.com/office/drawing/2014/main" id="{71420EFB-B25F-4005-9A54-2C087FD2EE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162" r="151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057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2448103" cy="601121"/>
          </a:xfrm>
        </p:spPr>
        <p:txBody>
          <a:bodyPr/>
          <a:lstStyle/>
          <a:p>
            <a:r>
              <a:rPr lang="en-US" dirty="0"/>
              <a:t>Judges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6036" y="3078163"/>
            <a:ext cx="1911639" cy="368300"/>
          </a:xfrm>
        </p:spPr>
        <p:txBody>
          <a:bodyPr/>
          <a:lstStyle/>
          <a:p>
            <a:r>
              <a:rPr lang="en-US" dirty="0"/>
              <a:t>Next Is For the</a:t>
            </a:r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Road trip photo album</Template>
  <TotalTime>249</TotalTime>
  <Words>263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Franklin Gothic Book</vt:lpstr>
      <vt:lpstr>Roboto</vt:lpstr>
      <vt:lpstr>Rockwell Extra Bold</vt:lpstr>
      <vt:lpstr>Office Theme</vt:lpstr>
      <vt:lpstr>Tick Tock Taxies </vt:lpstr>
      <vt:lpstr>Service</vt:lpstr>
      <vt:lpstr>Travel to almost any where and any time. Book now!</vt:lpstr>
      <vt:lpstr>TRAVEL IN LUXURY AND STYLE  </vt:lpstr>
      <vt:lpstr>Make your Journey the best with Tick Tock Taxis</vt:lpstr>
      <vt:lpstr>Road</vt:lpstr>
      <vt:lpstr>Slide title 7</vt:lpstr>
      <vt:lpstr>Payment</vt:lpstr>
      <vt:lpstr>Judges</vt:lpstr>
      <vt:lpstr>Welcoming Designs at startup</vt:lpstr>
      <vt:lpstr>Made the Entire Website only with HTML, CSS and Java Script.</vt:lpstr>
      <vt:lpstr>You can view and read more about our services.</vt:lpstr>
      <vt:lpstr>You can call us through the given phone number (Dear Judges, kindly note this is a fake number just taken as an example)</vt:lpstr>
      <vt:lpstr>We Accept reviews from our Customers</vt:lpstr>
      <vt:lpstr>Share Our Office location to our customers</vt:lpstr>
      <vt:lpstr>Link will be sent shortly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 Tock Taxies </dc:title>
  <dc:creator>Sai Satwik Godena</dc:creator>
  <cp:lastModifiedBy>Sai Satwik Godena</cp:lastModifiedBy>
  <cp:revision>2</cp:revision>
  <dcterms:created xsi:type="dcterms:W3CDTF">2022-02-05T16:48:38Z</dcterms:created>
  <dcterms:modified xsi:type="dcterms:W3CDTF">2022-02-06T08:18:46Z</dcterms:modified>
</cp:coreProperties>
</file>